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6" r:id="rId3"/>
    <p:sldId id="258" r:id="rId4"/>
    <p:sldId id="260" r:id="rId5"/>
    <p:sldId id="263" r:id="rId6"/>
    <p:sldId id="265" r:id="rId7"/>
    <p:sldId id="268" r:id="rId8"/>
    <p:sldId id="267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7" r:id="rId17"/>
    <p:sldId id="278" r:id="rId18"/>
  </p:sldIdLst>
  <p:sldSz cx="9144000" cy="6858000" type="screen4x3"/>
  <p:notesSz cx="6808788" cy="9939338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F8F6"/>
    <a:srgbClr val="66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99" autoAdjust="0"/>
    <p:restoredTop sz="94138" autoAdjust="0"/>
  </p:normalViewPr>
  <p:slideViewPr>
    <p:cSldViewPr>
      <p:cViewPr varScale="1">
        <p:scale>
          <a:sx n="109" d="100"/>
          <a:sy n="109" d="100"/>
        </p:scale>
        <p:origin x="-16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41B0B-E876-43C0-812E-D115B9B4CBD0}" type="datetimeFigureOut">
              <a:rPr lang="es-ES" smtClean="0"/>
              <a:t>20/11/2015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0879" y="4721186"/>
            <a:ext cx="544703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50475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6737" y="9440646"/>
            <a:ext cx="2950475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FA8B0-D917-44AD-B8BF-D577E4DA9FB4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FA8B0-D917-44AD-B8BF-D577E4DA9FB4}" type="slidenum">
              <a:rPr lang="es-ES" smtClean="0"/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FA8B0-D917-44AD-B8BF-D577E4DA9FB4}" type="slidenum">
              <a:rPr lang="es-ES" smtClean="0"/>
              <a:t>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www.resite.es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DE532-DE8E-4AA1-8707-39AA55BA8A95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www.resite.es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8BE2B-E2DC-4516-BB95-A997ECB15806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www.resite.es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5A71E-A157-4EFC-B3CB-9AE27DD06C38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www.resite.es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F6F710-927D-48A9-8786-2ADFFC8334E1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www.resite.es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D26086-84A5-4D3E-8075-3CF59FACDEC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www.resite.es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795BDB-E12E-4DF5-A755-7DB780343DF9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www.resite.es</a:t>
            </a: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8AECB2-AD9A-4734-87B9-F30A380D15E4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www.resite.es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E0C1E5-38F5-4B29-A84A-970CC2F127EE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www.resite.es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FFFEB-611F-4C05-B5C7-76F4A4C154C3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www.resite.es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E96C4-F1DF-4226-B865-8D24996638D3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www.resite.es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6510EC-9CA5-43E4-B846-DBC8BB54E1A4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s-ES" smtClean="0"/>
              <a:t>www.resite.es</a:t>
            </a: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BCE5E99-AC4C-4348-A626-737A4C5F421A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285852" y="5715016"/>
            <a:ext cx="6127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dirty="0"/>
              <a:t>Estación de Regulación y Medida ( AP) Caudal:800Nm3/h </a:t>
            </a:r>
          </a:p>
        </p:txBody>
      </p:sp>
      <p:pic>
        <p:nvPicPr>
          <p:cNvPr id="2057" name="Picture 9" descr="8 cop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0"/>
            <a:ext cx="4373562" cy="5832475"/>
          </a:xfrm>
          <a:prstGeom prst="rect">
            <a:avLst/>
          </a:prstGeom>
          <a:noFill/>
        </p:spPr>
      </p:pic>
      <p:pic>
        <p:nvPicPr>
          <p:cNvPr id="12290" name="Picture 2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142852"/>
            <a:ext cx="1928826" cy="582383"/>
          </a:xfrm>
          <a:prstGeom prst="rect">
            <a:avLst/>
          </a:prstGeom>
          <a:noFill/>
        </p:spPr>
      </p:pic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www.resite.es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logo res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260350"/>
            <a:ext cx="2447925" cy="563563"/>
          </a:xfrm>
          <a:prstGeom prst="rect">
            <a:avLst/>
          </a:prstGeom>
          <a:noFill/>
        </p:spPr>
      </p:pic>
      <p:pic>
        <p:nvPicPr>
          <p:cNvPr id="5" name="4 Imagen" descr="IMGP2807 RETOC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www.resite.es</a:t>
            </a:r>
            <a:endParaRPr lang="es-E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logo res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260350"/>
            <a:ext cx="2447925" cy="563563"/>
          </a:xfrm>
          <a:prstGeom prst="rect">
            <a:avLst/>
          </a:prstGeom>
          <a:noFill/>
        </p:spPr>
      </p:pic>
      <p:pic>
        <p:nvPicPr>
          <p:cNvPr id="4" name="3 Imagen" descr="IMGP2808 copia.jpg RETOC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www.resite.es</a:t>
            </a:r>
            <a:endParaRPr lang="es-E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tocada 1 cop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1470" y="0"/>
            <a:ext cx="9215502" cy="6858000"/>
          </a:xfrm>
          <a:prstGeom prst="rect">
            <a:avLst/>
          </a:prstGeom>
        </p:spPr>
      </p:pic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www.resite.es</a:t>
            </a:r>
            <a:endParaRPr lang="es-E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G_0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3000" y="-1143003"/>
            <a:ext cx="6858001" cy="9144001"/>
          </a:xfrm>
          <a:prstGeom prst="rect">
            <a:avLst/>
          </a:prstGeom>
        </p:spPr>
      </p:pic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www.resite.es</a:t>
            </a:r>
            <a:endParaRPr lang="es-E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IMG44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www.resite.es</a:t>
            </a:r>
            <a:endParaRPr lang="es-E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CIMG44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www.resite.es</a:t>
            </a:r>
            <a:endParaRPr lang="es-E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RM MPB 2L 500 G-250 Y G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5470" cy="6858000"/>
          </a:xfrm>
          <a:prstGeom prst="rect">
            <a:avLst/>
          </a:prstGeo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www.resite.es</a:t>
            </a:r>
            <a:endParaRPr lang="es-E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IMG43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www.resite.es</a:t>
            </a:r>
            <a:endParaRPr lang="es-E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3316" name="Picture 4" descr="poster foto erm taranc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3375"/>
            <a:ext cx="8713788" cy="6292850"/>
          </a:xfrm>
          <a:prstGeom prst="rect">
            <a:avLst/>
          </a:prstGeom>
          <a:noFill/>
        </p:spPr>
      </p:pic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www.resite.es</a:t>
            </a:r>
            <a:endParaRPr lang="es-E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erm al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4" y="214266"/>
            <a:ext cx="8858280" cy="6643734"/>
          </a:xfrm>
          <a:prstGeom prst="rect">
            <a:avLst/>
          </a:prstGeom>
          <a:noFill/>
        </p:spPr>
      </p:pic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www.resite.es</a:t>
            </a:r>
            <a:endParaRPr lang="es-E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ERM AP UNA LINEA CON BYPA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88913"/>
            <a:ext cx="5572164" cy="6453187"/>
          </a:xfrm>
          <a:prstGeom prst="rect">
            <a:avLst/>
          </a:prstGeom>
          <a:noFill/>
        </p:spPr>
      </p:pic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www.resite.es</a:t>
            </a:r>
            <a:endParaRPr lang="es-E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ERM AP DOBLE LINE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14"/>
            <a:ext cx="9144000" cy="6786586"/>
          </a:xfrm>
          <a:prstGeom prst="rect">
            <a:avLst/>
          </a:prstGeom>
          <a:noFill/>
        </p:spPr>
      </p:pic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www.resite.es</a:t>
            </a:r>
            <a:endParaRPr lang="es-E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ERM MPB BYPA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www.resite.es</a:t>
            </a:r>
            <a:endParaRPr lang="es-E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ER AP DOBLE LINE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341438"/>
            <a:ext cx="7561262" cy="4824412"/>
          </a:xfrm>
          <a:prstGeom prst="rect">
            <a:avLst/>
          </a:prstGeom>
          <a:noFill/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www.resite.es</a:t>
            </a:r>
            <a:endParaRPr lang="es-E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er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www.resite.es</a:t>
            </a:r>
            <a:endParaRPr lang="es-E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MG_6878 RETOCAD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www.resite.es</a:t>
            </a:r>
            <a:endParaRPr lang="es-E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28</Words>
  <Application>Microsoft Office PowerPoint</Application>
  <PresentationFormat>Presentación en pantalla (4:3)</PresentationFormat>
  <Paragraphs>20</Paragraphs>
  <Slides>17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Diseño predeterminado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 xp</dc:creator>
  <cp:lastModifiedBy>Eloy</cp:lastModifiedBy>
  <cp:revision>14</cp:revision>
  <dcterms:created xsi:type="dcterms:W3CDTF">2010-04-23T08:45:46Z</dcterms:created>
  <dcterms:modified xsi:type="dcterms:W3CDTF">2015-11-20T10:50:38Z</dcterms:modified>
</cp:coreProperties>
</file>